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7" d="100"/>
          <a:sy n="37" d="100"/>
        </p:scale>
        <p:origin x="201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876B-1143-4302-B69B-6DF109A49834}" type="datetimeFigureOut">
              <a:rPr lang="es-CL" smtClean="0"/>
              <a:t>30-10-2013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BE8-EF84-4779-A867-27D360FF1C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90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876B-1143-4302-B69B-6DF109A49834}" type="datetimeFigureOut">
              <a:rPr lang="es-CL" smtClean="0"/>
              <a:t>30-10-2013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BE8-EF84-4779-A867-27D360FF1C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560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876B-1143-4302-B69B-6DF109A49834}" type="datetimeFigureOut">
              <a:rPr lang="es-CL" smtClean="0"/>
              <a:t>30-10-2013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BE8-EF84-4779-A867-27D360FF1C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386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876B-1143-4302-B69B-6DF109A49834}" type="datetimeFigureOut">
              <a:rPr lang="es-CL" smtClean="0"/>
              <a:t>30-10-2013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BE8-EF84-4779-A867-27D360FF1C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387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876B-1143-4302-B69B-6DF109A49834}" type="datetimeFigureOut">
              <a:rPr lang="es-CL" smtClean="0"/>
              <a:t>30-10-2013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BE8-EF84-4779-A867-27D360FF1C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91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876B-1143-4302-B69B-6DF109A49834}" type="datetimeFigureOut">
              <a:rPr lang="es-CL" smtClean="0"/>
              <a:t>30-10-2013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BE8-EF84-4779-A867-27D360FF1C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640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876B-1143-4302-B69B-6DF109A49834}" type="datetimeFigureOut">
              <a:rPr lang="es-CL" smtClean="0"/>
              <a:t>30-10-2013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BE8-EF84-4779-A867-27D360FF1C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719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876B-1143-4302-B69B-6DF109A49834}" type="datetimeFigureOut">
              <a:rPr lang="es-CL" smtClean="0"/>
              <a:t>30-10-2013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BE8-EF84-4779-A867-27D360FF1C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651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876B-1143-4302-B69B-6DF109A49834}" type="datetimeFigureOut">
              <a:rPr lang="es-CL" smtClean="0"/>
              <a:t>30-10-2013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BE8-EF84-4779-A867-27D360FF1C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546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876B-1143-4302-B69B-6DF109A49834}" type="datetimeFigureOut">
              <a:rPr lang="es-CL" smtClean="0"/>
              <a:t>30-10-2013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BE8-EF84-4779-A867-27D360FF1C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952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876B-1143-4302-B69B-6DF109A49834}" type="datetimeFigureOut">
              <a:rPr lang="es-CL" smtClean="0"/>
              <a:t>30-10-2013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BE8-EF84-4779-A867-27D360FF1C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2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876B-1143-4302-B69B-6DF109A49834}" type="datetimeFigureOut">
              <a:rPr lang="es-CL" smtClean="0"/>
              <a:t>30-10-2013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A4BE8-EF84-4779-A867-27D360FF1C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118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123406"/>
            <a:ext cx="9901646" cy="44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204" y="481674"/>
            <a:ext cx="6479179" cy="594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835" y="1018902"/>
            <a:ext cx="7385141" cy="357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566" y="1515291"/>
            <a:ext cx="8156571" cy="28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559" y="1384663"/>
            <a:ext cx="7385937" cy="338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70" y="1259450"/>
            <a:ext cx="8281850" cy="328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Cox Aldunate</dc:creator>
  <cp:lastModifiedBy>Francisco Javier Cox Aldunate</cp:lastModifiedBy>
  <cp:revision>3</cp:revision>
  <dcterms:created xsi:type="dcterms:W3CDTF">2013-10-30T17:23:47Z</dcterms:created>
  <dcterms:modified xsi:type="dcterms:W3CDTF">2013-10-30T20:59:43Z</dcterms:modified>
</cp:coreProperties>
</file>